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8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0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4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1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66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1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4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4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1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50E00-859F-4901-821B-66088D42FECA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5E8F8-6C37-4694-BAD9-56F2E6509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0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7108" y="675946"/>
            <a:ext cx="225254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1.  y = −3x + 4 </a:t>
            </a:r>
          </a:p>
          <a:p>
            <a:r>
              <a:rPr lang="es-ES" sz="2800" dirty="0" smtClean="0"/>
              <a:t>     y = 3x − 2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528908" y="669194"/>
            <a:ext cx="17988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2.  y = x - 3</a:t>
            </a:r>
          </a:p>
          <a:p>
            <a:r>
              <a:rPr lang="es-ES" sz="2800" dirty="0" smtClean="0"/>
              <a:t>     y =7x +3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57108" y="2696598"/>
            <a:ext cx="20730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4.  y = 4x − 9 </a:t>
            </a:r>
          </a:p>
          <a:p>
            <a:r>
              <a:rPr lang="es-ES" sz="2800" dirty="0" smtClean="0"/>
              <a:t>     y = x − 3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528908" y="2696598"/>
            <a:ext cx="205697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5.   y = 2x - 5</a:t>
            </a:r>
          </a:p>
          <a:p>
            <a:r>
              <a:rPr lang="es-ES" sz="2800" dirty="0" smtClean="0"/>
              <a:t>      y = x - 13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523892" y="2702750"/>
            <a:ext cx="218681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6.  y = 4x - 20 </a:t>
            </a:r>
          </a:p>
          <a:p>
            <a:r>
              <a:rPr lang="es-ES" sz="2800" dirty="0" smtClean="0"/>
              <a:t>     y = -x - 5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523892" y="675946"/>
            <a:ext cx="24742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 y = -2x – 6</a:t>
            </a:r>
          </a:p>
          <a:p>
            <a:r>
              <a:rPr lang="en-US" sz="2800" dirty="0" smtClean="0"/>
              <a:t>      y = 3x +9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50722" y="5715000"/>
            <a:ext cx="8229600" cy="1143000"/>
          </a:xfrm>
          <a:prstGeom prst="rect">
            <a:avLst/>
          </a:prstGeom>
          <a:solidFill>
            <a:srgbClr val="CCFFFF"/>
          </a:solidFill>
        </p:spPr>
        <p:txBody>
          <a:bodyPr vert="horz" lIns="91422" tIns="45712" rIns="91422" bIns="4571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u="sng" dirty="0">
                <a:solidFill>
                  <a:prstClr val="black"/>
                </a:solidFill>
              </a:rPr>
              <a:t>Content Objective- </a:t>
            </a:r>
            <a:r>
              <a:rPr lang="en-US" sz="2000" dirty="0">
                <a:solidFill>
                  <a:prstClr val="black"/>
                </a:solidFill>
              </a:rPr>
              <a:t>I will </a:t>
            </a:r>
            <a:r>
              <a:rPr lang="en-US" sz="2000" dirty="0" smtClean="0">
                <a:solidFill>
                  <a:prstClr val="black"/>
                </a:solidFill>
              </a:rPr>
              <a:t>be working on how to solve a system of equations using the substitution method.</a:t>
            </a:r>
          </a:p>
          <a:p>
            <a:pPr algn="l"/>
            <a:r>
              <a:rPr lang="en-US" sz="2000" b="1" u="sng" dirty="0" smtClean="0">
                <a:solidFill>
                  <a:prstClr val="black"/>
                </a:solidFill>
              </a:rPr>
              <a:t>Language </a:t>
            </a:r>
            <a:r>
              <a:rPr lang="en-US" sz="2000" b="1" u="sng" dirty="0">
                <a:solidFill>
                  <a:prstClr val="black"/>
                </a:solidFill>
              </a:rPr>
              <a:t>Objective- </a:t>
            </a:r>
            <a:r>
              <a:rPr lang="en-US" sz="2000" dirty="0" smtClean="0">
                <a:solidFill>
                  <a:prstClr val="black"/>
                </a:solidFill>
              </a:rPr>
              <a:t>I will be able to explain to my partner what I need to do to solve a system of equations.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9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123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Adams 12 Five Star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Joni Sellars</dc:creator>
  <cp:lastModifiedBy>Joni Sellars</cp:lastModifiedBy>
  <cp:revision>1</cp:revision>
  <dcterms:created xsi:type="dcterms:W3CDTF">2016-09-30T15:38:44Z</dcterms:created>
  <dcterms:modified xsi:type="dcterms:W3CDTF">2016-09-30T15:39:49Z</dcterms:modified>
</cp:coreProperties>
</file>