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4D20-5572-47BA-81B5-E5B3C48814C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16A3-1886-4C0B-8432-6C003332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4D20-5572-47BA-81B5-E5B3C48814C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16A3-1886-4C0B-8432-6C003332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6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4D20-5572-47BA-81B5-E5B3C48814C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16A3-1886-4C0B-8432-6C003332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4D20-5572-47BA-81B5-E5B3C48814C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16A3-1886-4C0B-8432-6C003332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1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4D20-5572-47BA-81B5-E5B3C48814C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16A3-1886-4C0B-8432-6C003332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4D20-5572-47BA-81B5-E5B3C48814C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16A3-1886-4C0B-8432-6C003332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5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4D20-5572-47BA-81B5-E5B3C48814C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16A3-1886-4C0B-8432-6C003332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1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4D20-5572-47BA-81B5-E5B3C48814C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16A3-1886-4C0B-8432-6C003332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4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4D20-5572-47BA-81B5-E5B3C48814C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16A3-1886-4C0B-8432-6C003332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1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4D20-5572-47BA-81B5-E5B3C48814C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16A3-1886-4C0B-8432-6C003332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3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4D20-5572-47BA-81B5-E5B3C48814C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16A3-1886-4C0B-8432-6C003332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94D20-5572-47BA-81B5-E5B3C48814C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A16A3-1886-4C0B-8432-6C0033321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2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602" t="17516" r="32375" b="11266"/>
          <a:stretch/>
        </p:blipFill>
        <p:spPr>
          <a:xfrm>
            <a:off x="391886" y="298580"/>
            <a:ext cx="5859624" cy="845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91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Adams 12 Five Star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Joni Sellars</dc:creator>
  <cp:lastModifiedBy>Joni Sellars</cp:lastModifiedBy>
  <cp:revision>1</cp:revision>
  <dcterms:created xsi:type="dcterms:W3CDTF">2016-09-30T15:30:22Z</dcterms:created>
  <dcterms:modified xsi:type="dcterms:W3CDTF">2016-09-30T15:31:17Z</dcterms:modified>
</cp:coreProperties>
</file>