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4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2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5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0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2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2792-F5C3-4234-A770-C80E75D8134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414F-5E1E-4467-8B50-DC469205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407" t="14750" r="30781" b="78250"/>
          <a:stretch/>
        </p:blipFill>
        <p:spPr>
          <a:xfrm>
            <a:off x="329184" y="529630"/>
            <a:ext cx="6014466" cy="660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218" t="34750" r="30407" b="60000"/>
          <a:stretch/>
        </p:blipFill>
        <p:spPr>
          <a:xfrm>
            <a:off x="329184" y="1357132"/>
            <a:ext cx="6152710" cy="500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1219" t="52250" r="30407" b="42750"/>
          <a:stretch/>
        </p:blipFill>
        <p:spPr>
          <a:xfrm>
            <a:off x="298298" y="2107072"/>
            <a:ext cx="5967544" cy="46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1218" t="69500" r="30218" b="25500"/>
          <a:stretch/>
        </p:blipFill>
        <p:spPr>
          <a:xfrm>
            <a:off x="329184" y="2818810"/>
            <a:ext cx="5967544" cy="4608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1219" t="87750" r="30407" b="7750"/>
          <a:stretch/>
        </p:blipFill>
        <p:spPr>
          <a:xfrm>
            <a:off x="298298" y="3604805"/>
            <a:ext cx="5958400" cy="4157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1218" t="13750" r="30218" b="81500"/>
          <a:stretch/>
        </p:blipFill>
        <p:spPr>
          <a:xfrm>
            <a:off x="308868" y="4412606"/>
            <a:ext cx="6034782" cy="4427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21219" t="48750" r="30594" b="44750"/>
          <a:stretch/>
        </p:blipFill>
        <p:spPr>
          <a:xfrm>
            <a:off x="402217" y="6233271"/>
            <a:ext cx="6003896" cy="6073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1031" t="68000" r="30407" b="27500"/>
          <a:stretch/>
        </p:blipFill>
        <p:spPr>
          <a:xfrm>
            <a:off x="329184" y="7174849"/>
            <a:ext cx="6007203" cy="4174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21219" t="31250" r="30407" b="64000"/>
          <a:stretch/>
        </p:blipFill>
        <p:spPr>
          <a:xfrm>
            <a:off x="404965" y="5250807"/>
            <a:ext cx="6001148" cy="4419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1219" t="85500" r="30969" b="6750"/>
          <a:stretch/>
        </p:blipFill>
        <p:spPr>
          <a:xfrm>
            <a:off x="313741" y="8016914"/>
            <a:ext cx="5927515" cy="720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9184" y="196065"/>
            <a:ext cx="4992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Write the equation and then solve.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172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7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Joni Sellars</dc:creator>
  <cp:lastModifiedBy>Joni Sellars</cp:lastModifiedBy>
  <cp:revision>3</cp:revision>
  <cp:lastPrinted>2016-08-29T20:03:22Z</cp:lastPrinted>
  <dcterms:created xsi:type="dcterms:W3CDTF">2016-08-29T14:21:46Z</dcterms:created>
  <dcterms:modified xsi:type="dcterms:W3CDTF">2016-09-30T15:37:23Z</dcterms:modified>
</cp:coreProperties>
</file>